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72" y="-6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06936-45B7-4237-807B-A31840714744}" type="datetimeFigureOut">
              <a:rPr lang="nb-NO" smtClean="0"/>
              <a:t>12.11.2013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12C9E-0992-4369-AD0D-5E55F719105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146634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06936-45B7-4237-807B-A31840714744}" type="datetimeFigureOut">
              <a:rPr lang="nb-NO" smtClean="0"/>
              <a:t>12.11.2013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12C9E-0992-4369-AD0D-5E55F719105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86241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06936-45B7-4237-807B-A31840714744}" type="datetimeFigureOut">
              <a:rPr lang="nb-NO" smtClean="0"/>
              <a:t>12.11.2013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12C9E-0992-4369-AD0D-5E55F719105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952415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06936-45B7-4237-807B-A31840714744}" type="datetimeFigureOut">
              <a:rPr lang="nb-NO" smtClean="0"/>
              <a:t>12.11.2013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12C9E-0992-4369-AD0D-5E55F719105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381192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06936-45B7-4237-807B-A31840714744}" type="datetimeFigureOut">
              <a:rPr lang="nb-NO" smtClean="0"/>
              <a:t>12.11.2013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12C9E-0992-4369-AD0D-5E55F719105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301669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06936-45B7-4237-807B-A31840714744}" type="datetimeFigureOut">
              <a:rPr lang="nb-NO" smtClean="0"/>
              <a:t>12.11.2013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12C9E-0992-4369-AD0D-5E55F719105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82036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06936-45B7-4237-807B-A31840714744}" type="datetimeFigureOut">
              <a:rPr lang="nb-NO" smtClean="0"/>
              <a:t>12.11.2013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12C9E-0992-4369-AD0D-5E55F719105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151049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06936-45B7-4237-807B-A31840714744}" type="datetimeFigureOut">
              <a:rPr lang="nb-NO" smtClean="0"/>
              <a:t>12.11.2013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12C9E-0992-4369-AD0D-5E55F719105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797306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06936-45B7-4237-807B-A31840714744}" type="datetimeFigureOut">
              <a:rPr lang="nb-NO" smtClean="0"/>
              <a:t>12.11.2013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12C9E-0992-4369-AD0D-5E55F719105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406389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06936-45B7-4237-807B-A31840714744}" type="datetimeFigureOut">
              <a:rPr lang="nb-NO" smtClean="0"/>
              <a:t>12.11.2013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12C9E-0992-4369-AD0D-5E55F719105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003194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06936-45B7-4237-807B-A31840714744}" type="datetimeFigureOut">
              <a:rPr lang="nb-NO" smtClean="0"/>
              <a:t>12.11.2013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12C9E-0992-4369-AD0D-5E55F719105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490542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B06936-45B7-4237-807B-A31840714744}" type="datetimeFigureOut">
              <a:rPr lang="nb-NO" smtClean="0"/>
              <a:t>12.11.2013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912C9E-0992-4369-AD0D-5E55F719105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78053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dirty="0" smtClean="0"/>
              <a:t>EUS bilder CP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209732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lassholder for innhold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908" y="1412776"/>
            <a:ext cx="7260299" cy="5445224"/>
          </a:xfrm>
        </p:spPr>
      </p:pic>
      <p:cxnSp>
        <p:nvCxnSpPr>
          <p:cNvPr id="8" name="Rett linje 7"/>
          <p:cNvCxnSpPr/>
          <p:nvPr/>
        </p:nvCxnSpPr>
        <p:spPr>
          <a:xfrm flipH="1" flipV="1">
            <a:off x="2555776" y="2492896"/>
            <a:ext cx="1296144" cy="5760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ett linje 10"/>
          <p:cNvCxnSpPr/>
          <p:nvPr/>
        </p:nvCxnSpPr>
        <p:spPr>
          <a:xfrm>
            <a:off x="4427984" y="3109610"/>
            <a:ext cx="792088" cy="16155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ett linje 14"/>
          <p:cNvCxnSpPr/>
          <p:nvPr/>
        </p:nvCxnSpPr>
        <p:spPr>
          <a:xfrm flipV="1">
            <a:off x="4716016" y="2924944"/>
            <a:ext cx="1008112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ett linje 16"/>
          <p:cNvCxnSpPr/>
          <p:nvPr/>
        </p:nvCxnSpPr>
        <p:spPr>
          <a:xfrm flipV="1">
            <a:off x="4824028" y="2996952"/>
            <a:ext cx="900100" cy="3600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kstSylinder 17"/>
          <p:cNvSpPr txBox="1"/>
          <p:nvPr/>
        </p:nvSpPr>
        <p:spPr>
          <a:xfrm>
            <a:off x="2411760" y="249289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>
                <a:solidFill>
                  <a:schemeClr val="bg1"/>
                </a:solidFill>
              </a:rPr>
              <a:t>1</a:t>
            </a:r>
            <a:endParaRPr lang="nb-NO" dirty="0">
              <a:solidFill>
                <a:schemeClr val="bg1"/>
              </a:solidFill>
            </a:endParaRPr>
          </a:p>
        </p:txBody>
      </p:sp>
      <p:sp>
        <p:nvSpPr>
          <p:cNvPr id="19" name="TekstSylinder 18"/>
          <p:cNvSpPr txBox="1"/>
          <p:nvPr/>
        </p:nvSpPr>
        <p:spPr>
          <a:xfrm>
            <a:off x="5220072" y="49411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>
                <a:solidFill>
                  <a:schemeClr val="bg1"/>
                </a:solidFill>
              </a:rPr>
              <a:t>2</a:t>
            </a:r>
            <a:endParaRPr lang="nb-NO" dirty="0">
              <a:solidFill>
                <a:schemeClr val="bg1"/>
              </a:solidFill>
            </a:endParaRPr>
          </a:p>
        </p:txBody>
      </p:sp>
      <p:sp>
        <p:nvSpPr>
          <p:cNvPr id="20" name="TekstSylinder 19"/>
          <p:cNvSpPr txBox="1"/>
          <p:nvPr/>
        </p:nvSpPr>
        <p:spPr>
          <a:xfrm>
            <a:off x="5796136" y="292494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>
                <a:solidFill>
                  <a:schemeClr val="bg1"/>
                </a:solidFill>
              </a:rPr>
              <a:t>3</a:t>
            </a:r>
            <a:endParaRPr lang="nb-NO" dirty="0">
              <a:solidFill>
                <a:schemeClr val="bg1"/>
              </a:solidFill>
            </a:endParaRPr>
          </a:p>
        </p:txBody>
      </p:sp>
      <p:sp>
        <p:nvSpPr>
          <p:cNvPr id="21" name="TekstSylinder 20"/>
          <p:cNvSpPr txBox="1"/>
          <p:nvPr/>
        </p:nvSpPr>
        <p:spPr>
          <a:xfrm>
            <a:off x="683568" y="404664"/>
            <a:ext cx="74749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200" b="1" dirty="0" smtClean="0"/>
              <a:t>EUS 1: </a:t>
            </a:r>
            <a:r>
              <a:rPr lang="nb-NO" sz="1200" dirty="0" smtClean="0"/>
              <a:t>Radiell endoskopisk ultralydundersøkelse av pasient med KP. Opptak fra </a:t>
            </a:r>
            <a:r>
              <a:rPr lang="nb-NO" sz="1200" dirty="0" err="1" smtClean="0"/>
              <a:t>caput</a:t>
            </a:r>
            <a:r>
              <a:rPr lang="nb-NO" sz="1200" dirty="0" smtClean="0"/>
              <a:t> </a:t>
            </a:r>
          </a:p>
          <a:p>
            <a:r>
              <a:rPr lang="nb-NO" sz="1200" dirty="0" err="1" smtClean="0"/>
              <a:t>pancreatis</a:t>
            </a:r>
            <a:r>
              <a:rPr lang="nb-NO" sz="1200" dirty="0" smtClean="0"/>
              <a:t>. Viser Dilatert </a:t>
            </a:r>
            <a:r>
              <a:rPr lang="nb-NO" sz="1200" dirty="0" err="1" smtClean="0"/>
              <a:t>hovedgang</a:t>
            </a:r>
            <a:r>
              <a:rPr lang="nb-NO" sz="1200" dirty="0" smtClean="0"/>
              <a:t> med sten (1), kalibervariasjon (2) og et </a:t>
            </a:r>
            <a:r>
              <a:rPr lang="nb-NO" sz="1200" dirty="0" err="1" smtClean="0"/>
              <a:t>parenchym</a:t>
            </a:r>
            <a:r>
              <a:rPr lang="nb-NO" sz="1200" dirty="0" smtClean="0"/>
              <a:t> med stranding, </a:t>
            </a:r>
            <a:r>
              <a:rPr lang="nb-NO" sz="1200" dirty="0" err="1" smtClean="0"/>
              <a:t>lobulering</a:t>
            </a:r>
            <a:r>
              <a:rPr lang="nb-NO" sz="1200" dirty="0" smtClean="0"/>
              <a:t> og </a:t>
            </a:r>
          </a:p>
          <a:p>
            <a:r>
              <a:rPr lang="nb-NO" sz="1200" dirty="0" smtClean="0"/>
              <a:t>dilaterte sidegrener.  </a:t>
            </a:r>
            <a:endParaRPr lang="nb-NO" sz="1200" dirty="0"/>
          </a:p>
        </p:txBody>
      </p:sp>
    </p:spTree>
    <p:extLst>
      <p:ext uri="{BB962C8B-B14F-4D97-AF65-F5344CB8AC3E}">
        <p14:creationId xmlns:p14="http://schemas.microsoft.com/office/powerpoint/2010/main" val="2561634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lassholder for innhold 1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253" y="1600200"/>
            <a:ext cx="7351493" cy="4525963"/>
          </a:xfrm>
        </p:spPr>
      </p:pic>
      <p:sp>
        <p:nvSpPr>
          <p:cNvPr id="13" name="TekstSylinder 12"/>
          <p:cNvSpPr txBox="1"/>
          <p:nvPr/>
        </p:nvSpPr>
        <p:spPr>
          <a:xfrm>
            <a:off x="899592" y="476672"/>
            <a:ext cx="83656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200" b="1" dirty="0" smtClean="0"/>
              <a:t>EUS2:</a:t>
            </a:r>
            <a:r>
              <a:rPr lang="nb-NO" sz="1200" dirty="0" smtClean="0"/>
              <a:t> Endoskopisk ultralyd av </a:t>
            </a:r>
            <a:r>
              <a:rPr lang="nb-NO" sz="1200" dirty="0" err="1" smtClean="0"/>
              <a:t>caput</a:t>
            </a:r>
            <a:r>
              <a:rPr lang="nb-NO" sz="1200" dirty="0" smtClean="0"/>
              <a:t> pankreas </a:t>
            </a:r>
            <a:r>
              <a:rPr lang="nb-NO" sz="1200" dirty="0" err="1" smtClean="0"/>
              <a:t>hs</a:t>
            </a:r>
            <a:r>
              <a:rPr lang="nb-NO" sz="1200" dirty="0" smtClean="0"/>
              <a:t> KP pasient som demonstrerer irregulært </a:t>
            </a:r>
            <a:r>
              <a:rPr lang="nb-NO" sz="1200" dirty="0" err="1" smtClean="0"/>
              <a:t>parenchym</a:t>
            </a:r>
            <a:r>
              <a:rPr lang="nb-NO" sz="1200" dirty="0" smtClean="0"/>
              <a:t> med stranding, kalkelementer </a:t>
            </a:r>
          </a:p>
          <a:p>
            <a:r>
              <a:rPr lang="nb-NO" sz="1200" dirty="0"/>
              <a:t>o</a:t>
            </a:r>
            <a:r>
              <a:rPr lang="nb-NO" sz="1200" dirty="0" smtClean="0"/>
              <a:t>g dilaterte sidegrener.   </a:t>
            </a:r>
            <a:endParaRPr lang="nb-NO" sz="1200" dirty="0"/>
          </a:p>
        </p:txBody>
      </p:sp>
    </p:spTree>
    <p:extLst>
      <p:ext uri="{BB962C8B-B14F-4D97-AF65-F5344CB8AC3E}">
        <p14:creationId xmlns:p14="http://schemas.microsoft.com/office/powerpoint/2010/main" val="39903157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lassholder for innhold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969" y="1600200"/>
            <a:ext cx="6922061" cy="4525963"/>
          </a:xfrm>
        </p:spPr>
      </p:pic>
      <p:sp>
        <p:nvSpPr>
          <p:cNvPr id="5" name="TekstSylinder 4"/>
          <p:cNvSpPr txBox="1"/>
          <p:nvPr/>
        </p:nvSpPr>
        <p:spPr>
          <a:xfrm>
            <a:off x="971600" y="332656"/>
            <a:ext cx="82110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200" b="1" dirty="0" smtClean="0"/>
              <a:t>EUS3</a:t>
            </a:r>
            <a:r>
              <a:rPr lang="nb-NO" sz="1200" dirty="0" smtClean="0"/>
              <a:t>: Endoskopisk ultralydundersøkelse av </a:t>
            </a:r>
            <a:r>
              <a:rPr lang="nb-NO" sz="1200" dirty="0" err="1" smtClean="0"/>
              <a:t>corpus</a:t>
            </a:r>
            <a:r>
              <a:rPr lang="nb-NO" sz="1200" dirty="0" smtClean="0"/>
              <a:t> </a:t>
            </a:r>
            <a:r>
              <a:rPr lang="nb-NO" sz="1200" dirty="0" err="1" smtClean="0"/>
              <a:t>pancreatis</a:t>
            </a:r>
            <a:r>
              <a:rPr lang="nb-NO" sz="1200" dirty="0" smtClean="0"/>
              <a:t> som demonstrerer dilatert </a:t>
            </a:r>
            <a:r>
              <a:rPr lang="nb-NO" sz="1200" dirty="0" err="1" smtClean="0"/>
              <a:t>hovedgang</a:t>
            </a:r>
            <a:r>
              <a:rPr lang="nb-NO" sz="1200" dirty="0" smtClean="0"/>
              <a:t> (1), dilaterte sideganger (2), </a:t>
            </a:r>
          </a:p>
          <a:p>
            <a:r>
              <a:rPr lang="nb-NO" sz="1200" dirty="0" err="1" smtClean="0"/>
              <a:t>Parenchymale</a:t>
            </a:r>
            <a:r>
              <a:rPr lang="nb-NO" sz="1200" dirty="0" smtClean="0"/>
              <a:t> kalkelementer (3).</a:t>
            </a:r>
            <a:endParaRPr lang="nb-NO" sz="1200" dirty="0"/>
          </a:p>
        </p:txBody>
      </p:sp>
      <p:cxnSp>
        <p:nvCxnSpPr>
          <p:cNvPr id="7" name="Rett linje 6"/>
          <p:cNvCxnSpPr/>
          <p:nvPr/>
        </p:nvCxnSpPr>
        <p:spPr>
          <a:xfrm flipH="1" flipV="1">
            <a:off x="2483768" y="2564904"/>
            <a:ext cx="1800200" cy="5760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Rett linje 8"/>
          <p:cNvCxnSpPr/>
          <p:nvPr/>
        </p:nvCxnSpPr>
        <p:spPr>
          <a:xfrm>
            <a:off x="5292080" y="3212976"/>
            <a:ext cx="1728192" cy="14401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ett linje 10"/>
          <p:cNvCxnSpPr/>
          <p:nvPr/>
        </p:nvCxnSpPr>
        <p:spPr>
          <a:xfrm>
            <a:off x="5004048" y="3501008"/>
            <a:ext cx="1944216" cy="11521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ett linje 12"/>
          <p:cNvCxnSpPr/>
          <p:nvPr/>
        </p:nvCxnSpPr>
        <p:spPr>
          <a:xfrm>
            <a:off x="5077147" y="3789040"/>
            <a:ext cx="1871117" cy="8640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ett linje 14"/>
          <p:cNvCxnSpPr/>
          <p:nvPr/>
        </p:nvCxnSpPr>
        <p:spPr>
          <a:xfrm flipH="1">
            <a:off x="3563888" y="3573016"/>
            <a:ext cx="864096" cy="10801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ett linje 16"/>
          <p:cNvCxnSpPr/>
          <p:nvPr/>
        </p:nvCxnSpPr>
        <p:spPr>
          <a:xfrm flipH="1">
            <a:off x="3707904" y="3429000"/>
            <a:ext cx="1152128" cy="12241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kstSylinder 17"/>
          <p:cNvSpPr txBox="1"/>
          <p:nvPr/>
        </p:nvSpPr>
        <p:spPr>
          <a:xfrm>
            <a:off x="2195736" y="234888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>
                <a:solidFill>
                  <a:schemeClr val="bg1"/>
                </a:solidFill>
              </a:rPr>
              <a:t>1</a:t>
            </a:r>
            <a:endParaRPr lang="nb-NO" dirty="0">
              <a:solidFill>
                <a:schemeClr val="bg1"/>
              </a:solidFill>
            </a:endParaRPr>
          </a:p>
        </p:txBody>
      </p:sp>
      <p:sp>
        <p:nvSpPr>
          <p:cNvPr id="19" name="TekstSylinder 18"/>
          <p:cNvSpPr txBox="1"/>
          <p:nvPr/>
        </p:nvSpPr>
        <p:spPr>
          <a:xfrm>
            <a:off x="7092280" y="465313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>
                <a:solidFill>
                  <a:schemeClr val="bg1"/>
                </a:solidFill>
              </a:rPr>
              <a:t>2</a:t>
            </a:r>
            <a:endParaRPr lang="nb-NO" dirty="0">
              <a:solidFill>
                <a:schemeClr val="bg1"/>
              </a:solidFill>
            </a:endParaRPr>
          </a:p>
        </p:txBody>
      </p:sp>
      <p:sp>
        <p:nvSpPr>
          <p:cNvPr id="20" name="TekstSylinder 19"/>
          <p:cNvSpPr txBox="1"/>
          <p:nvPr/>
        </p:nvSpPr>
        <p:spPr>
          <a:xfrm>
            <a:off x="3419872" y="472514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>
                <a:solidFill>
                  <a:schemeClr val="bg1"/>
                </a:solidFill>
              </a:rPr>
              <a:t>3</a:t>
            </a:r>
            <a:endParaRPr lang="nb-NO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50448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94</Words>
  <Application>Microsoft Office PowerPoint</Application>
  <PresentationFormat>Skjermfremvisning (4:3)</PresentationFormat>
  <Paragraphs>14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4</vt:i4>
      </vt:variant>
    </vt:vector>
  </HeadingPairs>
  <TitlesOfParts>
    <vt:vector size="5" baseType="lpstr">
      <vt:lpstr>Office-tema</vt:lpstr>
      <vt:lpstr>EUS bilder CP</vt:lpstr>
      <vt:lpstr>PowerPoint-presentasjon</vt:lpstr>
      <vt:lpstr>PowerPoint-presentasjon</vt:lpstr>
      <vt:lpstr>PowerPoint-presentasjon</vt:lpstr>
    </vt:vector>
  </TitlesOfParts>
  <Company>Helse Vest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EUS bilder CP</dc:title>
  <dc:creator>Engjom, Trond</dc:creator>
  <cp:lastModifiedBy>Ingrid Kjerschow Lohne</cp:lastModifiedBy>
  <cp:revision>3</cp:revision>
  <dcterms:created xsi:type="dcterms:W3CDTF">2013-11-04T12:39:09Z</dcterms:created>
  <dcterms:modified xsi:type="dcterms:W3CDTF">2013-11-12T11:15:20Z</dcterms:modified>
</cp:coreProperties>
</file>